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  <p:sldId id="268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4534" autoAdjust="0"/>
  </p:normalViewPr>
  <p:slideViewPr>
    <p:cSldViewPr snapToGrid="0">
      <p:cViewPr>
        <p:scale>
          <a:sx n="100" d="100"/>
          <a:sy n="100" d="100"/>
        </p:scale>
        <p:origin x="99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17322-B12D-4D94-86BF-382899BF6EFF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2885F-C038-437C-BD6C-670EE11C7C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487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everyone! Today I will be talking about a famous video game called </a:t>
            </a:r>
            <a:r>
              <a:rPr lang="en-US" i="1" dirty="0"/>
              <a:t>Elden Ring</a:t>
            </a:r>
            <a:r>
              <a:rPr lang="en-US" dirty="0"/>
              <a:t>. It is an </a:t>
            </a:r>
            <a:r>
              <a:rPr lang="cs-CZ" dirty="0" err="1"/>
              <a:t>soulslike</a:t>
            </a:r>
            <a:r>
              <a:rPr lang="cs-CZ" dirty="0"/>
              <a:t> </a:t>
            </a:r>
            <a:r>
              <a:rPr lang="en-US" dirty="0"/>
              <a:t>game developed by </a:t>
            </a:r>
            <a:r>
              <a:rPr lang="en-US" dirty="0" err="1"/>
              <a:t>FromSoftware</a:t>
            </a:r>
            <a:r>
              <a:rPr lang="en-US" dirty="0"/>
              <a:t> and published by Bandai Namco Entertainment. It was released in February 2022 and became very popular worldwide. In this presentation, I will explain the story, gameplay, and the reasons why </a:t>
            </a:r>
            <a:r>
              <a:rPr lang="en-US" i="1" dirty="0"/>
              <a:t>Elden Ring</a:t>
            </a:r>
            <a:r>
              <a:rPr lang="en-US" dirty="0"/>
              <a:t> is so special.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2885F-C038-437C-BD6C-670EE11C7C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744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game is set in a world called "The Lands Between".</a:t>
            </a:r>
          </a:p>
          <a:p>
            <a:r>
              <a:rPr lang="en-US" dirty="0"/>
              <a:t>The main character, the "Tarnished", is on a quest to find the pieces of the Elden Ring.</a:t>
            </a:r>
          </a:p>
          <a:p>
            <a:r>
              <a:rPr lang="en-US" dirty="0"/>
              <a:t>The Elden Ring is a powerful object that has been broken, causing chaos in the world.</a:t>
            </a:r>
          </a:p>
          <a:p>
            <a:r>
              <a:rPr lang="en-US" dirty="0"/>
              <a:t>The player meets many characters and must fight powerful enemies to become the Elden Lord.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2885F-C038-437C-BD6C-670EE11C7C5F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4727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Elden Ring</a:t>
            </a:r>
            <a:r>
              <a:rPr lang="en-US" dirty="0"/>
              <a:t> is an open-world game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not so </a:t>
            </a:r>
            <a:r>
              <a:rPr lang="cs-CZ" dirty="0" err="1"/>
              <a:t>usual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soulslike</a:t>
            </a:r>
            <a:r>
              <a:rPr lang="cs-CZ" dirty="0"/>
              <a:t> </a:t>
            </a:r>
            <a:r>
              <a:rPr lang="cs-CZ" dirty="0" err="1"/>
              <a:t>games</a:t>
            </a:r>
            <a:endParaRPr lang="en-US" dirty="0"/>
          </a:p>
          <a:p>
            <a:r>
              <a:rPr lang="en-US" dirty="0"/>
              <a:t>Players can explore vast landscapes freely.</a:t>
            </a:r>
          </a:p>
          <a:p>
            <a:r>
              <a:rPr lang="en-US" dirty="0"/>
              <a:t>The game focuses on combat, with weapons, magic, and abilities.</a:t>
            </a:r>
          </a:p>
          <a:p>
            <a:r>
              <a:rPr lang="en-US" dirty="0"/>
              <a:t>RPG elements: leveling up, choosing classes, and customizing abilities.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2885F-C038-437C-BD6C-670EE11C7C5F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9001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Elden Ring</a:t>
            </a:r>
            <a:r>
              <a:rPr lang="en-US" dirty="0"/>
              <a:t> is known for its difficulty.</a:t>
            </a:r>
          </a:p>
          <a:p>
            <a:r>
              <a:rPr lang="en-US" dirty="0"/>
              <a:t>Players must carefully plan their strategy and learn from mistakes.</a:t>
            </a:r>
          </a:p>
          <a:p>
            <a:r>
              <a:rPr lang="en-US" dirty="0"/>
              <a:t>The game is challenging but rewarding, requiring patience and skill.</a:t>
            </a:r>
          </a:p>
          <a:p>
            <a:r>
              <a:rPr lang="en-US" dirty="0"/>
              <a:t>The bosses are especially tough and require special tactics.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2885F-C038-437C-BD6C-670EE11C7C5F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253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world of </a:t>
            </a:r>
            <a:r>
              <a:rPr lang="en-US" i="1" dirty="0"/>
              <a:t>Elden Ring</a:t>
            </a:r>
            <a:r>
              <a:rPr lang="en-US" dirty="0"/>
              <a:t> has beautiful, detailed environments.</a:t>
            </a:r>
          </a:p>
          <a:p>
            <a:r>
              <a:rPr lang="en-US" dirty="0"/>
              <a:t>The design combines dark fantasy with beautiful landscapes.</a:t>
            </a:r>
          </a:p>
          <a:p>
            <a:r>
              <a:rPr lang="en-US" dirty="0"/>
              <a:t>Characters and enemies have unique and creative designs.</a:t>
            </a:r>
          </a:p>
          <a:p>
            <a:r>
              <a:rPr lang="en-US" dirty="0"/>
              <a:t>The game features impressive graphics and special effects.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2885F-C038-437C-BD6C-670EE11C7C5F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243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Open World</a:t>
            </a:r>
            <a:r>
              <a:rPr lang="en-US" dirty="0"/>
              <a:t>: The freedom to explore and discover new things.</a:t>
            </a:r>
          </a:p>
          <a:p>
            <a:r>
              <a:rPr lang="en-US" b="1" dirty="0"/>
              <a:t>Challenging Combat</a:t>
            </a:r>
            <a:r>
              <a:rPr lang="en-US" dirty="0"/>
              <a:t>: The difficulty makes it exciting and rewarding.</a:t>
            </a:r>
          </a:p>
          <a:p>
            <a:r>
              <a:rPr lang="en-US" b="1" dirty="0"/>
              <a:t>Storytelling</a:t>
            </a:r>
            <a:r>
              <a:rPr lang="en-US" dirty="0"/>
              <a:t>: The deep story and rich lore.</a:t>
            </a:r>
          </a:p>
          <a:p>
            <a:r>
              <a:rPr lang="en-US" b="1" dirty="0"/>
              <a:t>Artistic World</a:t>
            </a:r>
            <a:r>
              <a:rPr lang="en-US" dirty="0"/>
              <a:t>: Stunning visuals and unique design.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2885F-C038-437C-BD6C-670EE11C7C5F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552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331513-B513-4D05-A6CB-FE5AF746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37EBFC8-7EB5-4DCE-85FF-7066945C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32068D5-2F83-4AA2-9D07-7FDCED2B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036791-099A-4F8A-90A6-9C6553CE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2634FAB-303E-4C2B-862F-96E0584A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20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3813E2-299C-4E02-95BB-74198242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C8902-C463-484C-9A20-FBBDEAEE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EB1C562-2D8F-4303-B9A2-EF9A309A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6DA1FE6-B917-49F3-93F3-30BBCD88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12F640-762D-41B8-9B6F-B50984AD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9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7559BBF-F31B-43C6-8C60-3AE614440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AFEBB05-6951-4379-8245-A98528699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25DB899-7928-4F60-B9D9-BCEAEAEA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691970B-D44F-445B-9E4A-299776E2D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FD67C68-DBB2-4B05-8218-17CA2C32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479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6CD76B-13CE-42AE-9949-CD031E12C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662211B-2617-4409-A68D-8E1785D5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232CCE9-296D-4C31-A593-2F152CB4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C52FD49-2CCD-434D-AECD-795BE714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56A779-015A-4061-909B-9A9AFD29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030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ED4670-20FE-43B6-90AD-3CEF7EA6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952F111-3023-4438-BFC4-B5D94DF0E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EF80AF-EB56-48FD-939A-A1A0D731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D9564B8-E3E8-447D-A547-B70E9213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19D7317-5816-4379-8BF5-A6D36371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75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C69E73-5C61-47AD-B93D-5D6421F6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BFCE8F5-7FCB-4E10-A2FA-C6B16BEA9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0E666CA-DF7A-4837-8CF0-7BBC40A64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0AD3FC8-574E-4291-9F9D-69AFAF39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E9BD43A-D49D-4DF7-BACF-7A5A5779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DDA27C0-481D-4C72-8D1D-7478D20C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67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5E8DCC-805C-480C-84F7-85A72885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1AF9D926-5718-4FA9-A587-C72F95BA2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61ACF2E1-78B7-4396-812E-13741784F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403F2A29-A9DB-49D5-A232-59DB0D267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17D2A4E7-A13E-404D-9EB7-D645B4BED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475D47E-AA6F-4914-9D3E-588BF5C37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0CED349-92B7-457C-A322-D018BACC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EF3AEFB6-62B6-4D09-A416-D845E7F0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4161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F2E6B3-2FCB-4F42-B1EF-37C38542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C7D8B56-5016-4D34-93BB-54901D0F9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BAD38FD-B941-4D7E-B4D0-963D18AB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FFB67A3-E12E-42D5-A8A8-1EFDE8B9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41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1FDF7BC-DE5C-4505-8101-2A6C42C6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45F746EE-4F5F-41CF-A39A-62705DE1C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3D77C4-E0DB-461B-BF28-73AF0DD4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674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6BDAA1-AFAB-4032-B1F1-B507199F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4812499-DF80-45CA-9EE7-CC4107E8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9BF13A1D-4BCF-42B8-9190-B4B0779E0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60FFF49-7C27-4A35-A9AE-DA291843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FF1B72-5D6D-4353-8F81-D86C1627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571BAD2-9259-4E20-9D3A-951FF998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655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1BCD80-CA6D-438A-A690-88F97934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C6B47FA-5620-4A17-A81E-893C90F6D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8E76A8CE-3785-49AE-B065-08C8DA412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C5C573B-2B6A-491B-A81B-775080F3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6A9CF45-550B-4866-BF8C-D4C9623BE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B55F233-ED90-4406-B9B2-70520414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431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FAACBF7-C356-4016-B35B-B88CD416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3D1DABBB-A05C-47C0-8819-2BA27644C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3766006-940C-44B4-A508-43A4818BC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E563-94D6-4BDB-AECF-DF44D5A1D1A2}" type="datetimeFigureOut">
              <a:rPr lang="cs-CZ" smtClean="0"/>
              <a:t>09.04.2025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0A06728-9FE2-45F8-A575-44677C189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460DDB7-9760-4BB9-B71F-A73B9BFFB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D71B9-0B2A-47B6-933E-DC438BC0C3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836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tw-eu.usatoday.com/story/tech/gaming/2022/04/18/elden-ring-most-beautiful-locations/81338848007/" TargetMode="External"/><Relationship Id="rId2" Type="http://schemas.openxmlformats.org/officeDocument/2006/relationships/hyperlink" Target="https://www.cgmagonline.com/review/game/elden-ring-pc-re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.wikipedia.org/wiki/D%C3%ADlo#cite_note-1" TargetMode="External"/><Relationship Id="rId4" Type="http://schemas.openxmlformats.org/officeDocument/2006/relationships/hyperlink" Target="https://font.download/font/optimus-princep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739926F5-EC28-45CA-8551-8422CAD4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23" name="Obdélník 22">
            <a:extLst>
              <a:ext uri="{FF2B5EF4-FFF2-40B4-BE49-F238E27FC236}">
                <a16:creationId xmlns:a16="http://schemas.microsoft.com/office/drawing/2014/main" id="{65F246DF-C1FD-4F5C-AD66-D8D5234570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1AD0248-67D4-4C3C-8174-4BD72F45E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86025" y="6402388"/>
            <a:ext cx="9144000" cy="1655762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  <a:latin typeface="OptimusPrinceps" panose="02000605060000020004" pitchFamily="2" charset="0"/>
              </a:rPr>
              <a:t>Patrik Schneider</a:t>
            </a:r>
          </a:p>
        </p:txBody>
      </p:sp>
      <p:sp>
        <p:nvSpPr>
          <p:cNvPr id="20" name="Nadpis 19">
            <a:extLst>
              <a:ext uri="{FF2B5EF4-FFF2-40B4-BE49-F238E27FC236}">
                <a16:creationId xmlns:a16="http://schemas.microsoft.com/office/drawing/2014/main" id="{B2568C7B-4432-47CE-A422-EE77A67C8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86025" y="3922713"/>
            <a:ext cx="9144000" cy="2387600"/>
          </a:xfrm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  <a:latin typeface="OptimusPrinceps" panose="02000605060000020004" pitchFamily="2" charset="0"/>
              </a:rPr>
              <a:t>Elden</a:t>
            </a:r>
            <a:r>
              <a:rPr lang="cs-CZ" dirty="0">
                <a:solidFill>
                  <a:schemeClr val="bg1"/>
                </a:solidFill>
                <a:latin typeface="OptimusPrinceps" panose="02000605060000020004" pitchFamily="2" charset="0"/>
              </a:rPr>
              <a:t> Ring</a:t>
            </a:r>
          </a:p>
        </p:txBody>
      </p:sp>
    </p:spTree>
    <p:extLst>
      <p:ext uri="{BB962C8B-B14F-4D97-AF65-F5344CB8AC3E}">
        <p14:creationId xmlns:p14="http://schemas.microsoft.com/office/powerpoint/2010/main" val="102728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4A7251-3BB6-40A2-9649-7E3376C8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5D9B6DB-47A2-4C41-8B52-E2E33A0D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218" name="Picture 2" descr="https://www.gannett-cdn.com/authoring/images/smg/2025/03/04/SFTW/81326491007-90-1874019.jpeg?width=2560">
            <a:extLst>
              <a:ext uri="{FF2B5EF4-FFF2-40B4-BE49-F238E27FC236}">
                <a16:creationId xmlns:a16="http://schemas.microsoft.com/office/drawing/2014/main" id="{5720ABB6-FC92-4DDF-B492-7D6DB8A8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541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6BF193-A685-499C-8407-BD9AC9A3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OptimusPrinceps" panose="02000605060000020004" pitchFamily="2" charset="0"/>
              </a:rPr>
              <a:t>Why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Elden</a:t>
            </a:r>
            <a:r>
              <a:rPr lang="cs-CZ" dirty="0">
                <a:latin typeface="OptimusPrinceps" panose="02000605060000020004" pitchFamily="2" charset="0"/>
              </a:rPr>
              <a:t> Ring </a:t>
            </a:r>
            <a:r>
              <a:rPr lang="cs-CZ" dirty="0" err="1">
                <a:latin typeface="OptimusPrinceps" panose="02000605060000020004" pitchFamily="2" charset="0"/>
              </a:rPr>
              <a:t>is</a:t>
            </a:r>
            <a:r>
              <a:rPr lang="cs-CZ" dirty="0">
                <a:latin typeface="OptimusPrinceps" panose="02000605060000020004" pitchFamily="2" charset="0"/>
              </a:rPr>
              <a:t> so </a:t>
            </a:r>
            <a:r>
              <a:rPr lang="cs-CZ" dirty="0" err="1">
                <a:latin typeface="OptimusPrinceps" panose="02000605060000020004" pitchFamily="2" charset="0"/>
              </a:rPr>
              <a:t>Special</a:t>
            </a:r>
            <a:endParaRPr lang="cs-CZ" dirty="0">
              <a:latin typeface="OptimusPrinceps" panose="02000605060000020004" pitchFamily="2" charset="0"/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1F2E1EE-9B0C-4C70-B626-4052E18F1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latin typeface="OptimusPrinceps" panose="02000605060000020004" pitchFamily="2" charset="0"/>
              </a:rPr>
              <a:t>Open </a:t>
            </a:r>
            <a:r>
              <a:rPr lang="cs-CZ" dirty="0" err="1">
                <a:latin typeface="OptimusPrinceps" panose="02000605060000020004" pitchFamily="2" charset="0"/>
              </a:rPr>
              <a:t>World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 err="1">
                <a:latin typeface="OptimusPrinceps" panose="02000605060000020004" pitchFamily="2" charset="0"/>
              </a:rPr>
              <a:t>Challenging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Combat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 err="1">
                <a:latin typeface="OptimusPrinceps" panose="02000605060000020004" pitchFamily="2" charset="0"/>
              </a:rPr>
              <a:t>Storytelling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 err="1">
                <a:latin typeface="OptimusPrinceps" panose="02000605060000020004" pitchFamily="2" charset="0"/>
              </a:rPr>
              <a:t>Artistic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World</a:t>
            </a:r>
            <a:endParaRPr lang="cs-CZ" dirty="0">
              <a:latin typeface="OptimusPrinceps" panose="02000605060000020004" pitchFamily="2" charset="0"/>
            </a:endParaRPr>
          </a:p>
        </p:txBody>
      </p:sp>
      <p:pic>
        <p:nvPicPr>
          <p:cNvPr id="10242" name="Picture 2" descr="Beautiful, brutal 'Elden Ring' delights with its deadly world : NPR">
            <a:extLst>
              <a:ext uri="{FF2B5EF4-FFF2-40B4-BE49-F238E27FC236}">
                <a16:creationId xmlns:a16="http://schemas.microsoft.com/office/drawing/2014/main" id="{3E44A36A-C973-4F7D-95B3-34ED6CA7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2947381"/>
            <a:ext cx="6096000" cy="342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298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228223-5812-4DDC-9D2D-9F44F65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OptimusPrinceps" panose="02000605060000020004" pitchFamily="2" charset="0"/>
              </a:rPr>
              <a:t>Thank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you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fo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your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attention</a:t>
            </a:r>
            <a:r>
              <a:rPr lang="cs-CZ" dirty="0">
                <a:latin typeface="OptimusPrinceps" panose="02000605060000020004" pitchFamily="2" charset="0"/>
              </a:rPr>
              <a:t>!!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0CE9E7C-0D90-43DE-A3F3-10D822459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1266" name="Picture 2" descr="https://assets-prd.ignimgs.com/2022/04/14/f8f0a1a3-fb49-420f-91da-a0800541d28b-1-1649971143544.png?fit=bounds&amp;width=1280&amp;height=720">
            <a:extLst>
              <a:ext uri="{FF2B5EF4-FFF2-40B4-BE49-F238E27FC236}">
                <a16:creationId xmlns:a16="http://schemas.microsoft.com/office/drawing/2014/main" id="{3C8402FF-5728-4BAF-B4BE-537F2192A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2" y="2268041"/>
            <a:ext cx="6162675" cy="34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29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DE5FAD-05B7-4CA9-8C98-65AA7564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OptimusPrinceps" panose="02000605060000020004" pitchFamily="2" charset="0"/>
              </a:rPr>
              <a:t>Sources</a:t>
            </a:r>
            <a:r>
              <a:rPr lang="cs-CZ" dirty="0">
                <a:latin typeface="OptimusPrinceps" panose="02000605060000020004" pitchFamily="2" charset="0"/>
              </a:rPr>
              <a:t>: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E7FB843-AED6-4E47-8755-C3CE3702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OptimusPrinceps" panose="02000605060000020004" pitchFamily="2" charset="0"/>
              </a:rPr>
              <a:t>chat.com</a:t>
            </a:r>
          </a:p>
          <a:p>
            <a:r>
              <a:rPr lang="cs-CZ" dirty="0">
                <a:latin typeface="OptimusPrinceps" panose="02000605060000020004" pitchFamily="2" charset="0"/>
                <a:hlinkClick r:id="rId2"/>
              </a:rPr>
              <a:t>https://www.cgmagonline.com/review/game/elden-ring-pc-review/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>
                <a:latin typeface="OptimusPrinceps" panose="02000605060000020004" pitchFamily="2" charset="0"/>
                <a:hlinkClick r:id="rId3"/>
              </a:rPr>
              <a:t>https://ftw-eu.usatoday.com/story/tech/gaming/2022/04/18/elden-ring-most-beautiful-locations/81338848007/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>
                <a:latin typeface="OptimusPrinceps" panose="02000605060000020004" pitchFamily="2" charset="0"/>
                <a:hlinkClick r:id="rId4"/>
              </a:rPr>
              <a:t>https://font.download/font/optimus-princeps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>
                <a:latin typeface="OptimusPrinceps" panose="02000605060000020004" pitchFamily="2" charset="0"/>
                <a:hlinkClick r:id="rId5"/>
              </a:rPr>
              <a:t>https://cs.wikipedia.org/wiki/D%C3%ADlo#cite_note-1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>
                <a:latin typeface="OptimusPrinceps" panose="02000605060000020004" pitchFamily="2" charset="0"/>
              </a:rPr>
              <a:t>https://www.ign.com/articles/elden-rings-player-messages-fascinating-social-media-platform-2022</a:t>
            </a:r>
          </a:p>
        </p:txBody>
      </p:sp>
    </p:spTree>
    <p:extLst>
      <p:ext uri="{BB962C8B-B14F-4D97-AF65-F5344CB8AC3E}">
        <p14:creationId xmlns:p14="http://schemas.microsoft.com/office/powerpoint/2010/main" val="686378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174EFF-A343-491A-B27C-235749C8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OptimusPrinceps" panose="02000605060000020004" pitchFamily="2" charset="0"/>
              </a:rPr>
              <a:t>Story </a:t>
            </a:r>
            <a:r>
              <a:rPr lang="cs-CZ" dirty="0" err="1">
                <a:latin typeface="OptimusPrinceps" panose="02000605060000020004" pitchFamily="2" charset="0"/>
              </a:rPr>
              <a:t>of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Elden</a:t>
            </a:r>
            <a:r>
              <a:rPr lang="cs-CZ" dirty="0">
                <a:latin typeface="OptimusPrinceps" panose="02000605060000020004" pitchFamily="2" charset="0"/>
              </a:rPr>
              <a:t> Ring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CB076C2-0971-42AD-80E4-FF4294B0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latin typeface="OptimusPrinceps" panose="02000605060000020004" pitchFamily="2" charset="0"/>
              </a:rPr>
              <a:t>The</a:t>
            </a:r>
            <a:r>
              <a:rPr lang="cs-CZ" dirty="0">
                <a:latin typeface="OptimusPrinceps" panose="02000605060000020004" pitchFamily="2" charset="0"/>
              </a:rPr>
              <a:t> game </a:t>
            </a:r>
            <a:r>
              <a:rPr lang="cs-CZ" dirty="0" err="1">
                <a:latin typeface="OptimusPrinceps" panose="02000605060000020004" pitchFamily="2" charset="0"/>
              </a:rPr>
              <a:t>is</a:t>
            </a:r>
            <a:r>
              <a:rPr lang="cs-CZ" dirty="0">
                <a:latin typeface="OptimusPrinceps" panose="02000605060000020004" pitchFamily="2" charset="0"/>
              </a:rPr>
              <a:t> set in a </a:t>
            </a:r>
            <a:r>
              <a:rPr lang="cs-CZ" dirty="0" err="1">
                <a:latin typeface="OptimusPrinceps" panose="02000605060000020004" pitchFamily="2" charset="0"/>
              </a:rPr>
              <a:t>world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called</a:t>
            </a:r>
            <a:r>
              <a:rPr lang="cs-CZ" dirty="0">
                <a:latin typeface="OptimusPrinceps" panose="02000605060000020004" pitchFamily="2" charset="0"/>
              </a:rPr>
              <a:t> „</a:t>
            </a:r>
            <a:r>
              <a:rPr lang="cs-CZ" dirty="0" err="1">
                <a:latin typeface="OptimusPrinceps" panose="02000605060000020004" pitchFamily="2" charset="0"/>
              </a:rPr>
              <a:t>The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Lands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Between</a:t>
            </a:r>
            <a:r>
              <a:rPr lang="cs-CZ" dirty="0">
                <a:latin typeface="OptimusPrinceps" panose="02000605060000020004" pitchFamily="2" charset="0"/>
              </a:rPr>
              <a:t>“</a:t>
            </a:r>
          </a:p>
          <a:p>
            <a:r>
              <a:rPr lang="cs-CZ" dirty="0" err="1">
                <a:latin typeface="OptimusPrinceps" panose="02000605060000020004" pitchFamily="2" charset="0"/>
              </a:rPr>
              <a:t>Main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character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 err="1">
                <a:latin typeface="OptimusPrinceps" panose="02000605060000020004" pitchFamily="2" charset="0"/>
              </a:rPr>
              <a:t>What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is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Elden</a:t>
            </a:r>
            <a:r>
              <a:rPr lang="cs-CZ" dirty="0">
                <a:latin typeface="OptimusPrinceps" panose="02000605060000020004" pitchFamily="2" charset="0"/>
              </a:rPr>
              <a:t> Ring?</a:t>
            </a:r>
          </a:p>
          <a:p>
            <a:endParaRPr lang="cs-CZ" dirty="0">
              <a:latin typeface="OptimusPrinceps" panose="02000605060000020004" pitchFamily="2" charset="0"/>
            </a:endParaRPr>
          </a:p>
        </p:txBody>
      </p:sp>
      <p:pic>
        <p:nvPicPr>
          <p:cNvPr id="1026" name="Picture 2" descr="Elden Ring setting and story explained | GamesRadar+">
            <a:extLst>
              <a:ext uri="{FF2B5EF4-FFF2-40B4-BE49-F238E27FC236}">
                <a16:creationId xmlns:a16="http://schemas.microsoft.com/office/drawing/2014/main" id="{352FD376-9DAF-4987-8B59-7F221B3A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645966"/>
            <a:ext cx="6838950" cy="38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035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6F99FB-4592-4B1B-BDC2-3337BD67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OptimusPrinceps" panose="02000605060000020004" pitchFamily="2" charset="0"/>
              </a:rPr>
              <a:t>Gameplay</a:t>
            </a:r>
            <a:endParaRPr lang="cs-CZ" dirty="0">
              <a:latin typeface="OptimusPrinceps" panose="02000605060000020004" pitchFamily="2" charset="0"/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B9F28F9-9134-47C4-9294-C9D945D4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latin typeface="OptimusPrinceps" panose="02000605060000020004" pitchFamily="2" charset="0"/>
              </a:rPr>
              <a:t>Open-</a:t>
            </a:r>
            <a:r>
              <a:rPr lang="cs-CZ" dirty="0" err="1">
                <a:latin typeface="OptimusPrinceps" panose="02000605060000020004" pitchFamily="2" charset="0"/>
              </a:rPr>
              <a:t>world</a:t>
            </a:r>
            <a:r>
              <a:rPr lang="cs-CZ" dirty="0">
                <a:latin typeface="OptimusPrinceps" panose="02000605060000020004" pitchFamily="2" charset="0"/>
              </a:rPr>
              <a:t> game</a:t>
            </a:r>
          </a:p>
          <a:p>
            <a:r>
              <a:rPr lang="cs-CZ" dirty="0">
                <a:latin typeface="OptimusPrinceps" panose="02000605060000020004" pitchFamily="2" charset="0"/>
              </a:rPr>
              <a:t>RPG </a:t>
            </a:r>
            <a:r>
              <a:rPr lang="cs-CZ" dirty="0" err="1">
                <a:latin typeface="OptimusPrinceps" panose="02000605060000020004" pitchFamily="2" charset="0"/>
              </a:rPr>
              <a:t>elements</a:t>
            </a:r>
            <a:endParaRPr lang="cs-CZ" dirty="0">
              <a:latin typeface="OptimusPrinceps" panose="02000605060000020004" pitchFamily="2" charset="0"/>
            </a:endParaRPr>
          </a:p>
        </p:txBody>
      </p:sp>
      <p:pic>
        <p:nvPicPr>
          <p:cNvPr id="2052" name="Picture 4" descr="Elden Ring - Flawless Malenia, Blade of Miquella: No Damage - Meteoric Ore  Blade Gameplay">
            <a:extLst>
              <a:ext uri="{FF2B5EF4-FFF2-40B4-BE49-F238E27FC236}">
                <a16:creationId xmlns:a16="http://schemas.microsoft.com/office/drawing/2014/main" id="{B92A5D20-67C2-4037-9B93-AB0A216B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336006"/>
            <a:ext cx="8039100" cy="452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09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6CC156-2231-4EFE-8EA3-7084B342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OptimusPrinceps" panose="02000605060000020004" pitchFamily="2" charset="0"/>
              </a:rPr>
              <a:t>Difficulty</a:t>
            </a:r>
            <a:r>
              <a:rPr lang="cs-CZ" dirty="0">
                <a:latin typeface="OptimusPrinceps" panose="02000605060000020004" pitchFamily="2" charset="0"/>
              </a:rPr>
              <a:t> and </a:t>
            </a:r>
            <a:r>
              <a:rPr lang="cs-CZ" dirty="0" err="1">
                <a:latin typeface="OptimusPrinceps" panose="02000605060000020004" pitchFamily="2" charset="0"/>
              </a:rPr>
              <a:t>Challenge</a:t>
            </a:r>
            <a:endParaRPr lang="cs-CZ" dirty="0">
              <a:latin typeface="OptimusPrinceps" panose="02000605060000020004" pitchFamily="2" charset="0"/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CDF85C-EEA4-49E1-8E1E-36D953033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latin typeface="OptimusPrinceps" panose="02000605060000020004" pitchFamily="2" charset="0"/>
              </a:rPr>
              <a:t>Bosses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 err="1">
                <a:latin typeface="OptimusPrinceps" panose="02000605060000020004" pitchFamily="2" charset="0"/>
              </a:rPr>
              <a:t>Strategy</a:t>
            </a:r>
            <a:r>
              <a:rPr lang="cs-CZ" dirty="0">
                <a:latin typeface="OptimusPrinceps" panose="02000605060000020004" pitchFamily="2" charset="0"/>
              </a:rPr>
              <a:t> and </a:t>
            </a:r>
            <a:r>
              <a:rPr lang="cs-CZ" dirty="0" err="1">
                <a:latin typeface="OptimusPrinceps" panose="02000605060000020004" pitchFamily="2" charset="0"/>
              </a:rPr>
              <a:t>learning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from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mistakes</a:t>
            </a:r>
            <a:endParaRPr lang="cs-CZ" dirty="0">
              <a:latin typeface="OptimusPrinceps" panose="02000605060000020004" pitchFamily="2" charset="0"/>
            </a:endParaRPr>
          </a:p>
        </p:txBody>
      </p:sp>
      <p:pic>
        <p:nvPicPr>
          <p:cNvPr id="3074" name="Picture 2" descr="Is Elden Ring really that hard? Well, it depends what you mean by “hard” -  Ars Technica">
            <a:extLst>
              <a:ext uri="{FF2B5EF4-FFF2-40B4-BE49-F238E27FC236}">
                <a16:creationId xmlns:a16="http://schemas.microsoft.com/office/drawing/2014/main" id="{A3596BA4-4D4D-441B-A472-245B12A75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4" y="3102172"/>
            <a:ext cx="6067425" cy="341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545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6E63AA-307E-490D-9E29-BD10FB8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OptimusPrinceps" panose="02000605060000020004" pitchFamily="2" charset="0"/>
              </a:rPr>
              <a:t>Artistic</a:t>
            </a:r>
            <a:r>
              <a:rPr lang="cs-CZ" dirty="0">
                <a:latin typeface="OptimusPrinceps" panose="02000605060000020004" pitchFamily="2" charset="0"/>
              </a:rPr>
              <a:t> Design and </a:t>
            </a:r>
            <a:r>
              <a:rPr lang="cs-CZ" dirty="0" err="1">
                <a:latin typeface="OptimusPrinceps" panose="02000605060000020004" pitchFamily="2" charset="0"/>
              </a:rPr>
              <a:t>Graphics</a:t>
            </a:r>
            <a:endParaRPr lang="cs-CZ" dirty="0">
              <a:latin typeface="OptimusPrinceps" panose="02000605060000020004" pitchFamily="2" charset="0"/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85433762-76A4-4A2C-BD74-4AA2A1585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latin typeface="OptimusPrinceps" panose="02000605060000020004" pitchFamily="2" charset="0"/>
              </a:rPr>
              <a:t>Dark</a:t>
            </a:r>
            <a:r>
              <a:rPr lang="cs-CZ" dirty="0">
                <a:latin typeface="OptimusPrinceps" panose="02000605060000020004" pitchFamily="2" charset="0"/>
              </a:rPr>
              <a:t> fantasy</a:t>
            </a:r>
          </a:p>
          <a:p>
            <a:r>
              <a:rPr lang="cs-CZ" dirty="0" err="1">
                <a:latin typeface="OptimusPrinceps" panose="02000605060000020004" pitchFamily="2" charset="0"/>
              </a:rPr>
              <a:t>Unique</a:t>
            </a:r>
            <a:r>
              <a:rPr lang="cs-CZ" dirty="0">
                <a:latin typeface="OptimusPrinceps" panose="02000605060000020004" pitchFamily="2" charset="0"/>
              </a:rPr>
              <a:t> and </a:t>
            </a:r>
            <a:r>
              <a:rPr lang="cs-CZ" dirty="0" err="1">
                <a:latin typeface="OptimusPrinceps" panose="02000605060000020004" pitchFamily="2" charset="0"/>
              </a:rPr>
              <a:t>beatiful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landscapes</a:t>
            </a:r>
            <a:endParaRPr lang="cs-CZ" dirty="0">
              <a:latin typeface="OptimusPrinceps" panose="02000605060000020004" pitchFamily="2" charset="0"/>
            </a:endParaRPr>
          </a:p>
          <a:p>
            <a:r>
              <a:rPr lang="cs-CZ" dirty="0" err="1">
                <a:latin typeface="OptimusPrinceps" panose="02000605060000020004" pitchFamily="2" charset="0"/>
              </a:rPr>
              <a:t>Impressive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graphics</a:t>
            </a:r>
            <a:r>
              <a:rPr lang="cs-CZ" dirty="0">
                <a:latin typeface="OptimusPrinceps" panose="02000605060000020004" pitchFamily="2" charset="0"/>
              </a:rPr>
              <a:t> and </a:t>
            </a:r>
            <a:r>
              <a:rPr lang="cs-CZ" dirty="0" err="1">
                <a:latin typeface="OptimusPrinceps" panose="02000605060000020004" pitchFamily="2" charset="0"/>
              </a:rPr>
              <a:t>special</a:t>
            </a:r>
            <a:r>
              <a:rPr lang="cs-CZ" dirty="0">
                <a:latin typeface="OptimusPrinceps" panose="02000605060000020004" pitchFamily="2" charset="0"/>
              </a:rPr>
              <a:t> </a:t>
            </a:r>
            <a:r>
              <a:rPr lang="cs-CZ" dirty="0" err="1">
                <a:latin typeface="OptimusPrinceps" panose="02000605060000020004" pitchFamily="2" charset="0"/>
              </a:rPr>
              <a:t>effects</a:t>
            </a:r>
            <a:endParaRPr lang="cs-CZ" dirty="0">
              <a:latin typeface="OptimusPrinceps" panose="02000605060000020004" pitchFamily="2" charset="0"/>
            </a:endParaRPr>
          </a:p>
        </p:txBody>
      </p:sp>
      <p:pic>
        <p:nvPicPr>
          <p:cNvPr id="4098" name="Picture 2" descr="Elden Ring: It's all about the boss | Cook and Becker">
            <a:extLst>
              <a:ext uri="{FF2B5EF4-FFF2-40B4-BE49-F238E27FC236}">
                <a16:creationId xmlns:a16="http://schemas.microsoft.com/office/drawing/2014/main" id="{4FA5FBD1-B8B7-47A5-9557-EB3CBA764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3817541"/>
            <a:ext cx="5095875" cy="26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331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865E6B-F211-4606-9FDC-8E88BDD8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64" y="365125"/>
            <a:ext cx="10299672" cy="1325564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0145F63-203D-43B4-80B9-98F35487D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122" name="Picture 2" descr="https://www.gannett-cdn.com/authoring/images/smg/2025/03/04/SFTW/81336331007-90-1874023.jpeg?crop=3839,2159,x0,y0&amp;width=2560">
            <a:extLst>
              <a:ext uri="{FF2B5EF4-FFF2-40B4-BE49-F238E27FC236}">
                <a16:creationId xmlns:a16="http://schemas.microsoft.com/office/drawing/2014/main" id="{8E748A8B-1301-4301-8366-1422DB99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95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18DB-604B-4629-804D-381EF437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A298AEA-F6EA-4986-8202-591ABA44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146" name="Picture 2" descr="https://www.gannett-cdn.com/authoring/images/smg/2025/03/03/SFTW/81287913007-90-1874025.jpeg?width=2560">
            <a:extLst>
              <a:ext uri="{FF2B5EF4-FFF2-40B4-BE49-F238E27FC236}">
                <a16:creationId xmlns:a16="http://schemas.microsoft.com/office/drawing/2014/main" id="{CA1A32AE-1D09-467A-B5D1-4E6C98AB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3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B00BD-48AE-4F62-9D5D-3D5AA567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72394A-CCC2-4285-8538-4A1C11D8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170" name="Picture 2" descr="https://www.gannett-cdn.com/authoring/images/smg/2025/03/03/SFTW/81224764007-90-1874028.jpeg?width=2560">
            <a:extLst>
              <a:ext uri="{FF2B5EF4-FFF2-40B4-BE49-F238E27FC236}">
                <a16:creationId xmlns:a16="http://schemas.microsoft.com/office/drawing/2014/main" id="{6C8A86E2-65B6-4D45-8543-B5F6C7289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981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1EC2D7-3241-4AF9-A2AF-CB9364A3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422A961-5EC8-4A1A-B2FB-EA20CAE46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194" name="Picture 2" descr="https://www.gannett-cdn.com/authoring/images/smg/2025/03/04/SFTW/81314230007-90-1874021.jpeg?width=2560">
            <a:extLst>
              <a:ext uri="{FF2B5EF4-FFF2-40B4-BE49-F238E27FC236}">
                <a16:creationId xmlns:a16="http://schemas.microsoft.com/office/drawing/2014/main" id="{2E09FE91-6E0C-4064-BDA3-4B464373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486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463</Words>
  <Application>Microsoft Office PowerPoint</Application>
  <PresentationFormat>Širokoúhlá obrazovka</PresentationFormat>
  <Paragraphs>56</Paragraphs>
  <Slides>13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OptimusPrinceps</vt:lpstr>
      <vt:lpstr>Motiv Office</vt:lpstr>
      <vt:lpstr>Elden Ring</vt:lpstr>
      <vt:lpstr>Story of Elden Ring</vt:lpstr>
      <vt:lpstr>Gameplay</vt:lpstr>
      <vt:lpstr>Difficulty and Challenge</vt:lpstr>
      <vt:lpstr>Artistic Design and Graphics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Why Elden Ring is so Special</vt:lpstr>
      <vt:lpstr>Thank you fo your attention!!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Elden Ring</dc:title>
  <dc:creator>Patrik Schneider</dc:creator>
  <cp:lastModifiedBy>Patrik Schneider</cp:lastModifiedBy>
  <cp:revision>5</cp:revision>
  <dcterms:created xsi:type="dcterms:W3CDTF">2025-04-09T09:03:22Z</dcterms:created>
  <dcterms:modified xsi:type="dcterms:W3CDTF">2025-04-09T09:20:48Z</dcterms:modified>
</cp:coreProperties>
</file>